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777E-E94F-45E9-AC72-DD18DC400408}" type="datetimeFigureOut">
              <a:rPr lang="en-US" smtClean="0"/>
              <a:t>11-09-202020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7539-EDDA-4A39-8EC5-E8AB2BC1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777E-E94F-45E9-AC72-DD18DC400408}" type="datetimeFigureOut">
              <a:rPr lang="en-US" smtClean="0"/>
              <a:t>11-09-202020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7539-EDDA-4A39-8EC5-E8AB2BC1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5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777E-E94F-45E9-AC72-DD18DC400408}" type="datetimeFigureOut">
              <a:rPr lang="en-US" smtClean="0"/>
              <a:t>11-09-202020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7539-EDDA-4A39-8EC5-E8AB2BC1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6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777E-E94F-45E9-AC72-DD18DC400408}" type="datetimeFigureOut">
              <a:rPr lang="en-US" smtClean="0"/>
              <a:t>11-09-202020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7539-EDDA-4A39-8EC5-E8AB2BC1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6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777E-E94F-45E9-AC72-DD18DC400408}" type="datetimeFigureOut">
              <a:rPr lang="en-US" smtClean="0"/>
              <a:t>11-09-202020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7539-EDDA-4A39-8EC5-E8AB2BC1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777E-E94F-45E9-AC72-DD18DC400408}" type="datetimeFigureOut">
              <a:rPr lang="en-US" smtClean="0"/>
              <a:t>11-09-202020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7539-EDDA-4A39-8EC5-E8AB2BC1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777E-E94F-45E9-AC72-DD18DC400408}" type="datetimeFigureOut">
              <a:rPr lang="en-US" smtClean="0"/>
              <a:t>11-09-202020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7539-EDDA-4A39-8EC5-E8AB2BC1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777E-E94F-45E9-AC72-DD18DC400408}" type="datetimeFigureOut">
              <a:rPr lang="en-US" smtClean="0"/>
              <a:t>11-09-202020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7539-EDDA-4A39-8EC5-E8AB2BC1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7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777E-E94F-45E9-AC72-DD18DC400408}" type="datetimeFigureOut">
              <a:rPr lang="en-US" smtClean="0"/>
              <a:t>11-09-202020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7539-EDDA-4A39-8EC5-E8AB2BC1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2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777E-E94F-45E9-AC72-DD18DC400408}" type="datetimeFigureOut">
              <a:rPr lang="en-US" smtClean="0"/>
              <a:t>11-09-202020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7539-EDDA-4A39-8EC5-E8AB2BC1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777E-E94F-45E9-AC72-DD18DC400408}" type="datetimeFigureOut">
              <a:rPr lang="en-US" smtClean="0"/>
              <a:t>11-09-202020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7539-EDDA-4A39-8EC5-E8AB2BC1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7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777E-E94F-45E9-AC72-DD18DC400408}" type="datetimeFigureOut">
              <a:rPr lang="en-US" smtClean="0"/>
              <a:t>11-09-202020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A7539-EDDA-4A39-8EC5-E8AB2BC1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2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99869"/>
              </p:ext>
            </p:extLst>
          </p:nvPr>
        </p:nvGraphicFramePr>
        <p:xfrm>
          <a:off x="0" y="-152400"/>
          <a:ext cx="9144000" cy="7010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8019826" imgH="11344016" progId="AcroExch.Document.DC">
                  <p:embed/>
                </p:oleObj>
              </mc:Choice>
              <mc:Fallback>
                <p:oleObj name="Acrobat Document" r:id="rId3" imgW="8019826" imgH="1134401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52400"/>
                        <a:ext cx="9144000" cy="7010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9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81266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5667128" imgH="8019917" progId="AcroExch.Document.DC">
                  <p:embed/>
                </p:oleObj>
              </mc:Choice>
              <mc:Fallback>
                <p:oleObj name="Acrobat Document" r:id="rId3" imgW="5667128" imgH="801991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0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2920"/>
            <a:ext cx="51054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" y="502920"/>
            <a:ext cx="713994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146810"/>
            <a:ext cx="7802880" cy="45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502920"/>
            <a:ext cx="7802880" cy="5852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19800" y="23622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uros.suberic@minpolj.gov.rs</a:t>
            </a:r>
          </a:p>
        </p:txBody>
      </p:sp>
    </p:spTree>
    <p:extLst>
      <p:ext uri="{BB962C8B-B14F-4D97-AF65-F5344CB8AC3E}">
        <p14:creationId xmlns:p14="http://schemas.microsoft.com/office/powerpoint/2010/main" val="26506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Vladan</dc:creator>
  <cp:lastModifiedBy>Vladan Milosavljevic</cp:lastModifiedBy>
  <cp:revision>3</cp:revision>
  <dcterms:created xsi:type="dcterms:W3CDTF">2020-09-10T11:29:37Z</dcterms:created>
  <dcterms:modified xsi:type="dcterms:W3CDTF">2020-09-11T11:36:24Z</dcterms:modified>
</cp:coreProperties>
</file>